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593" y="-20879"/>
            <a:ext cx="10357389" cy="690492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B717F0-C8BA-4E60-9D6E-514032A463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79" y="6328960"/>
            <a:ext cx="423080" cy="423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F6E4DA-2251-4DFD-A2A9-D736227B8962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de la Salud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3DD14-26FF-4AB4-96C9-F0055C5E15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79" y="6328960"/>
            <a:ext cx="423080" cy="423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E4109-4FDB-4CBD-8FAE-426F5F45A6BB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bg1"/>
                </a:solidFill>
              </a:rPr>
              <a:t>Área de Ciencias de la Salud</a:t>
            </a:r>
            <a:endParaRPr lang="es-D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631" y="6356350"/>
            <a:ext cx="9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421" y="6356350"/>
            <a:ext cx="332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C43A5-BEAB-4543-B451-0A3F77EC2A5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79" y="6328960"/>
            <a:ext cx="423080" cy="423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D068B-732A-4ED7-A54B-AF8DA85C2599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de la Salud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96</cp:revision>
  <dcterms:created xsi:type="dcterms:W3CDTF">2020-05-27T23:44:09Z</dcterms:created>
  <dcterms:modified xsi:type="dcterms:W3CDTF">2020-09-11T23:56:02Z</dcterms:modified>
</cp:coreProperties>
</file>